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F8AC4-7668-4F42-9778-9B192060D8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D2B2E6-2A65-47F4-9D2F-A4251529E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843C1-513A-4A71-93A9-66F0ADDE5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0AE1C-7376-4D39-B31A-C2DB5523E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56A95-42A9-407C-85FA-E323B54D9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6999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10497-5A8A-4330-9564-2874F81F9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C93700-6B7A-4E38-8B41-3152FB843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D3548-3FAD-4001-A2B7-47517D1FA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D622A-569D-4FF8-8FC7-F5E4E1151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73E2E-476F-4F7F-9810-DFBE7B562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05630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DBB1C5-00D7-4766-8DCD-1FCCD296C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BC0353-6A2F-4F75-BD66-986CD73F24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0EFCD-38EA-4D89-9001-237C246F4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B75B7-4A20-48BD-B8C2-7BDB28702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E9258F-34AB-4B8A-9CEE-751519A01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92922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E3A25-DC38-4D52-85FE-EAF12766A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C3B56-C562-43CF-AB8C-CAD610164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109B82-77CE-4FCB-A8F1-690DC1C83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4D09D-940D-4E93-9BC9-3665EEA81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B4CF1-E5B3-4D9B-B11C-515D3C7C3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72777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D5E79-5D05-41D5-8EA1-288AE648F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45347-75A5-41BF-9E2C-5934BE10D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104C0-0CD5-4E14-A411-1B1B81007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3C85B2-BC42-4CD8-B4C8-29DDC30F1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5956B-ABF3-458B-969E-94209B8D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09640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FEB59-B8FF-4D4C-9D44-81779FD6A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C4FA3-3630-4DE2-B028-1CAC4F4A3E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3F432-1C34-47DF-B2C1-3AA6B7304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75F3D0-85E3-4B59-8EFE-32E1023B8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171495-7AC8-43A3-8933-4F45AD63B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2813B-2113-4AB5-82E1-106421CD1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54124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D961E-E5B0-4A26-83F5-B0D4DF0E8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DFCBCF-76A7-4D89-B873-70C068B937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59CAF-1C17-495E-B4EB-2E495A07F3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0289E2-03D5-43F2-8186-D3B7E947FB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2B20A0-9A67-4827-9DC6-2CA4BE769F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FFD265-921D-4D67-950F-FC6977EA6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35E37A-7DF6-48A9-B377-2D784EFF9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FD6F7F-40DF-482D-A5FA-A5D47967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7805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8D5A4-CC95-450A-8E5B-E0931D26B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F88660-3D1E-4625-A7FC-9BF9E5E0B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FB2E83-0244-419C-B860-4692B9DAB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AFFA02-6CBB-43B9-A8F3-FC7355D68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18101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C63857-F861-44A7-A174-927A9E379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A4B889-17D0-4201-A2AA-8272E2BC6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B02356-4BE8-4693-A502-3867C7597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72378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6318E-E8AB-4190-BC60-6D7CA9FD8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EAEF7-D734-4FDE-A3AF-1465B3981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F12E56-6722-415C-9D89-2273707F5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D5B59-53C7-457D-B713-33EF2B5C2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A426FF-ABE2-4BFC-B0D5-508E2BA3E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1D8EE8-7245-4989-8D7C-ED52B1DF1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92042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DFFA1-E5E1-4707-AA95-2BED634CA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03FF68-1AD5-42FE-885E-208FC137A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47DE5-A102-4C4C-849E-A5D3BD1AE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0504DF-3BF3-4197-B8E9-F675C2706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6B0A77-CED4-4E11-9559-A57FBD2C8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D77E2-A225-4AF8-8D15-6324526A3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15479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E42553-206B-4DD8-89AE-5D4AF7D6A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8B9F0-E52F-48C3-98B2-8E8A2842B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61A79-05CC-4236-B718-80D473138D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35FDAF-19C6-43FB-B0C0-A926CA833992}" type="datetimeFigureOut">
              <a:rPr lang="en-PH" smtClean="0"/>
              <a:t>22 Feb 2020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4EFA6-BFEB-4E3B-A7D9-500CDA8F0B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7400D-FDEC-4EFE-BA0E-6F14693B52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912A3-B9F3-4ECD-949A-3C3B06A656F1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44592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mp88ED">
            <a:hlinkClick r:id="" action="ppaction://media"/>
            <a:extLst>
              <a:ext uri="{FF2B5EF4-FFF2-40B4-BE49-F238E27FC236}">
                <a16:creationId xmlns:a16="http://schemas.microsoft.com/office/drawing/2014/main" id="{0BEDDF96-D9CE-4F2D-BB86-056177C118D5}"/>
              </a:ext>
            </a:extLst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083945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521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SCREENCAPTURE" val="tru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Cesar G. Manalo Jr.</dc:creator>
  <cp:lastModifiedBy>Cesar G. Manalo Jr.</cp:lastModifiedBy>
  <cp:revision>1</cp:revision>
  <dcterms:created xsi:type="dcterms:W3CDTF">2020-02-22T12:10:11Z</dcterms:created>
  <dcterms:modified xsi:type="dcterms:W3CDTF">2020-02-22T12:18:23Z</dcterms:modified>
</cp:coreProperties>
</file>

<file path=docProps/thumbnail.jpeg>
</file>